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5"/>
    <a:srgbClr val="FFF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5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4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72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49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99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2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12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14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50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97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866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64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9057-DD66-E743-B4F3-2440DE8663B6}" type="datetimeFigureOut">
              <a:rPr lang="en-US" smtClean="0"/>
              <a:t>21/01/2015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0C46A-FCBB-4844-89B0-F7B4E2F7C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5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do we know about mining in Durham before the First World War?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341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283"/>
            <a:ext cx="8229600" cy="900689"/>
          </a:xfrm>
        </p:spPr>
        <p:txBody>
          <a:bodyPr/>
          <a:lstStyle/>
          <a:p>
            <a:r>
              <a:rPr lang="en-GB" dirty="0" smtClean="0"/>
              <a:t>True or False?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7679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could leave school and start work at the age of 12 in the 1900s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 many places the mining companies owned the places people lived in and took money for rent off their pay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tunnels in the mines were always two metres high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If you were good at greasing the machinery in </a:t>
            </a:r>
            <a:r>
              <a:rPr lang="en-GB" dirty="0" err="1" smtClean="0"/>
              <a:t>Burnopfield</a:t>
            </a:r>
            <a:r>
              <a:rPr lang="en-GB" dirty="0" smtClean="0"/>
              <a:t> Colliery, you could be promoted to driving the pit ponies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Boys were only allowed to work for eight hours a day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9141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283"/>
            <a:ext cx="8229600" cy="900689"/>
          </a:xfrm>
        </p:spPr>
        <p:txBody>
          <a:bodyPr/>
          <a:lstStyle/>
          <a:p>
            <a:r>
              <a:rPr lang="en-GB" dirty="0" smtClean="0"/>
              <a:t>True or False?</a:t>
            </a:r>
            <a:r>
              <a:rPr lang="en-GB" b="0" i="0" dirty="0" smtClean="0">
                <a:latin typeface="Zapf Dingbats"/>
                <a:ea typeface="Zapf Dingbats"/>
                <a:cs typeface="Zapf Dingbats"/>
              </a:rPr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7679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You could leave school and start work at the age of 12 in the </a:t>
            </a:r>
            <a:r>
              <a:rPr lang="en-GB" dirty="0" smtClean="0"/>
              <a:t>1900s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In many places the mining companies owned the places people lived in and took money for rent off their pay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tunnels in the mines were always two metres </a:t>
            </a:r>
            <a:r>
              <a:rPr lang="en-GB" dirty="0" smtClean="0"/>
              <a:t>high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you were good at greasing the machinery in </a:t>
            </a:r>
            <a:r>
              <a:rPr lang="en-GB" dirty="0" err="1"/>
              <a:t>Burnopfield</a:t>
            </a:r>
            <a:r>
              <a:rPr lang="en-GB" dirty="0"/>
              <a:t> Colliery, you could be promoted to driving the pit </a:t>
            </a:r>
            <a:r>
              <a:rPr lang="en-GB" dirty="0" smtClean="0"/>
              <a:t>ponies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Boys </a:t>
            </a:r>
            <a:r>
              <a:rPr lang="en-GB" dirty="0"/>
              <a:t>were only allowed to work for eight hours a day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491387" y="1730655"/>
            <a:ext cx="494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067524" y="2591050"/>
            <a:ext cx="619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067524" y="3809999"/>
            <a:ext cx="447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6676571" y="4959048"/>
            <a:ext cx="628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 flipV="1">
            <a:off x="6676571" y="5576767"/>
            <a:ext cx="62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011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238" y="1114610"/>
            <a:ext cx="3159935" cy="49330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66762" y="2068286"/>
            <a:ext cx="24069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Joe Murray worked in the mines for six years.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And then?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83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919" y="191046"/>
            <a:ext cx="8671979" cy="1030573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/>
              <a:t>Some of the Royal Naval Division at </a:t>
            </a:r>
            <a:r>
              <a:rPr lang="en-GB" sz="3100" b="1" dirty="0" err="1" smtClean="0"/>
              <a:t>Blandford</a:t>
            </a:r>
            <a:r>
              <a:rPr lang="en-GB" sz="3100" b="1" dirty="0" smtClean="0"/>
              <a:t> Camp</a:t>
            </a:r>
            <a:endParaRPr lang="en-GB" sz="3100" b="1" dirty="0"/>
          </a:p>
        </p:txBody>
      </p:sp>
      <p:pic>
        <p:nvPicPr>
          <p:cNvPr id="5" name="Picture 4" descr="Hood battalion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358" y="1386019"/>
            <a:ext cx="6559404" cy="547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9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204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Plenary</vt:lpstr>
      <vt:lpstr>True or False?</vt:lpstr>
      <vt:lpstr>True or False? </vt:lpstr>
      <vt:lpstr>PowerPoint Presentation</vt:lpstr>
      <vt:lpstr>Some of the Royal Naval Division at Blandford Camp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connection between Blandford, the Royal Naval Division and Gallipoli?</dc:title>
  <dc:creator>P Harrison User</dc:creator>
  <cp:lastModifiedBy>ICS IOE</cp:lastModifiedBy>
  <cp:revision>17</cp:revision>
  <dcterms:created xsi:type="dcterms:W3CDTF">2015-01-01T10:14:36Z</dcterms:created>
  <dcterms:modified xsi:type="dcterms:W3CDTF">2015-01-21T22:58:56Z</dcterms:modified>
</cp:coreProperties>
</file>