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2A2A2A"/>
    <a:srgbClr val="40404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3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3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2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2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6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2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8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2">
                <a:lumMod val="40000"/>
                <a:lumOff val="60000"/>
                <a:alpha val="92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46E3-DCF0-CE4F-806A-BF553D6E3D9D}" type="datetimeFigureOut">
              <a:rPr lang="en-US" smtClean="0"/>
              <a:t>10/01/15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7730-DA8C-9944-ABCC-5B9518888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3267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108"/>
            <a:ext cx="7255933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</a:rPr>
              <a:t>What were the key features of the Gallipoli Campaign: April 1915 – January 1916?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3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Starter: Here are the answers, but what are the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69467" cy="4525963"/>
          </a:xfrm>
        </p:spPr>
        <p:txBody>
          <a:bodyPr/>
          <a:lstStyle/>
          <a:p>
            <a:r>
              <a:rPr lang="en-GB" dirty="0" smtClean="0"/>
              <a:t>They arrived in Blandford in November 1914.</a:t>
            </a:r>
          </a:p>
          <a:p>
            <a:r>
              <a:rPr lang="en-GB" dirty="0" smtClean="0"/>
              <a:t>Marching, digging trenches and drill.</a:t>
            </a:r>
          </a:p>
          <a:p>
            <a:r>
              <a:rPr lang="en-GB" dirty="0" smtClean="0"/>
              <a:t>The ‘most handsome man in England’.</a:t>
            </a:r>
          </a:p>
          <a:p>
            <a:r>
              <a:rPr lang="en-GB" dirty="0" smtClean="0"/>
              <a:t>Shillingstone Station</a:t>
            </a:r>
          </a:p>
          <a:p>
            <a:r>
              <a:rPr lang="en-GB" dirty="0" smtClean="0"/>
              <a:t>A mosquito bite.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128"/>
          <a:stretch/>
        </p:blipFill>
        <p:spPr>
          <a:xfrm>
            <a:off x="5816600" y="4876287"/>
            <a:ext cx="2984500" cy="165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467" y="1600200"/>
            <a:ext cx="2806700" cy="143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803" y="3166020"/>
            <a:ext cx="1096226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7736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All to identify the key features of the Gallipoli Campaign</a:t>
            </a:r>
          </a:p>
          <a:p>
            <a:r>
              <a:rPr lang="en-GB" dirty="0" smtClean="0"/>
              <a:t>Most to be able to explain these features</a:t>
            </a:r>
          </a:p>
          <a:p>
            <a:r>
              <a:rPr lang="en-GB" dirty="0" smtClean="0"/>
              <a:t>Some to be able to draw conclusions about the reasons for the campaign’s failure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566" y="1600200"/>
            <a:ext cx="3717799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 Campaign 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94"/>
            <a:ext cx="9144000" cy="57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1: To identify the key features of the Gallipoli 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 your group to work upon one of the following themes</a:t>
            </a:r>
          </a:p>
          <a:p>
            <a:r>
              <a:rPr lang="en-GB" dirty="0" smtClean="0"/>
              <a:t>The landings</a:t>
            </a:r>
          </a:p>
          <a:p>
            <a:r>
              <a:rPr lang="en-GB" dirty="0" smtClean="0"/>
              <a:t>The battles for Krithia</a:t>
            </a:r>
          </a:p>
          <a:p>
            <a:r>
              <a:rPr lang="en-GB" dirty="0" smtClean="0"/>
              <a:t>The RND and the Third Battle of Krithia</a:t>
            </a:r>
          </a:p>
          <a:p>
            <a:r>
              <a:rPr lang="en-GB" dirty="0" smtClean="0"/>
              <a:t>The August Offensive</a:t>
            </a:r>
          </a:p>
          <a:p>
            <a:r>
              <a:rPr lang="en-GB" dirty="0" smtClean="0"/>
              <a:t>Conditions on </a:t>
            </a:r>
            <a:r>
              <a:rPr lang="en-GB" smtClean="0"/>
              <a:t>the battlefield</a:t>
            </a:r>
            <a:endParaRPr lang="en-GB" dirty="0" smtClean="0"/>
          </a:p>
          <a:p>
            <a:r>
              <a:rPr lang="en-GB" dirty="0" smtClean="0"/>
              <a:t>The evacuation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66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2: To identify the key features of the Gallipoli 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Start by reading your section carefully</a:t>
            </a:r>
          </a:p>
          <a:p>
            <a:r>
              <a:rPr lang="en-GB" dirty="0" smtClean="0"/>
              <a:t>Highlight five key features you believe are the essential issues</a:t>
            </a:r>
          </a:p>
          <a:p>
            <a:r>
              <a:rPr lang="en-GB" dirty="0" smtClean="0"/>
              <a:t>Discuss this in your group</a:t>
            </a:r>
          </a:p>
          <a:p>
            <a:r>
              <a:rPr lang="en-GB" dirty="0" smtClean="0"/>
              <a:t>Decide now what the group believes to be the five key features</a:t>
            </a:r>
          </a:p>
          <a:p>
            <a:r>
              <a:rPr lang="en-GB" dirty="0" smtClean="0"/>
              <a:t>Record these onto your sheet </a:t>
            </a:r>
          </a:p>
          <a:p>
            <a:r>
              <a:rPr lang="en-GB" dirty="0" smtClean="0"/>
              <a:t>Be prepared to present these to the rest f the class and to explain each feature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4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97200" cy="4525963"/>
          </a:xfrm>
        </p:spPr>
        <p:txBody>
          <a:bodyPr/>
          <a:lstStyle/>
          <a:p>
            <a:r>
              <a:rPr lang="en-GB" dirty="0" smtClean="0"/>
              <a:t>You should complete your leaflet begun last lesson on the role of the Royal Naval Division at Gallipoli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06" y="1854200"/>
            <a:ext cx="5356194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667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49133" cy="4525963"/>
          </a:xfrm>
        </p:spPr>
        <p:txBody>
          <a:bodyPr/>
          <a:lstStyle/>
          <a:p>
            <a:r>
              <a:rPr lang="en-GB" dirty="0" smtClean="0"/>
              <a:t>Select one of the three homework tasks</a:t>
            </a:r>
          </a:p>
          <a:p>
            <a:r>
              <a:rPr lang="en-GB" dirty="0" smtClean="0"/>
              <a:t>They each have a different level of challenge</a:t>
            </a:r>
            <a:endParaRPr lang="en-GB" dirty="0"/>
          </a:p>
        </p:txBody>
      </p:sp>
      <p:pic>
        <p:nvPicPr>
          <p:cNvPr id="4" name="Picture 3" descr="Screen Shot 2015-01-10 at 10.3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3" y="1007533"/>
            <a:ext cx="3675730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241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were the key features of the Gallipoli Campaign: April 1915 – January 1916?</vt:lpstr>
      <vt:lpstr>Starter: Here are the answers, but what are the questions?</vt:lpstr>
      <vt:lpstr>Learning outcomes</vt:lpstr>
      <vt:lpstr>PowerPoint Presentation</vt:lpstr>
      <vt:lpstr>Task 1: To identify the key features of the Gallipoli Campaign</vt:lpstr>
      <vt:lpstr>Task 2: To identify the key features of the Gallipoli Campaign</vt:lpstr>
      <vt:lpstr>Task 2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Harrison User</dc:creator>
  <cp:lastModifiedBy>P Harrison User</cp:lastModifiedBy>
  <cp:revision>15</cp:revision>
  <dcterms:created xsi:type="dcterms:W3CDTF">2015-01-04T19:13:13Z</dcterms:created>
  <dcterms:modified xsi:type="dcterms:W3CDTF">2015-01-10T12:03:23Z</dcterms:modified>
</cp:coreProperties>
</file>