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5"/>
    <a:srgbClr val="FFF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2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2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4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0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7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9057-DD66-E743-B4F3-2440DE8663B6}" type="datetimeFigureOut">
              <a:rPr lang="en-US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C46A-FCBB-4844-89B0-F7B4E2F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28" y="4798632"/>
            <a:ext cx="860110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the connection between Blandford, the Royal Naval Division and Gallipoli?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966988" cy="4506446"/>
          </a:xfrm>
          <a:prstGeom prst="rect">
            <a:avLst/>
          </a:prstGeom>
        </p:spPr>
      </p:pic>
      <p:pic>
        <p:nvPicPr>
          <p:cNvPr id="5" name="Picture 4" descr="RND Recruitment Poster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"/>
          <a:stretch/>
        </p:blipFill>
        <p:spPr>
          <a:xfrm>
            <a:off x="3060572" y="-22476"/>
            <a:ext cx="3062701" cy="4528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73" y="-1"/>
            <a:ext cx="3048000" cy="45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28918" y="2494840"/>
            <a:ext cx="2506206" cy="13485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RND, Blandford and Gallipoli: Key Questions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03912" y="1753131"/>
            <a:ext cx="1225006" cy="854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4782021" y="1101326"/>
            <a:ext cx="0" cy="1393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35124" y="1753131"/>
            <a:ext cx="1269961" cy="854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82021" y="3843402"/>
            <a:ext cx="0" cy="1179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03912" y="3764736"/>
            <a:ext cx="1225006" cy="730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56454" y="3843402"/>
            <a:ext cx="1348631" cy="651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5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research the connection between Blandford and the Gallipoli Campaign</a:t>
            </a:r>
          </a:p>
          <a:p>
            <a:pPr lvl="0"/>
            <a:r>
              <a:rPr lang="en-GB" dirty="0"/>
              <a:t>To select and deploy a range of relevant sources</a:t>
            </a:r>
          </a:p>
          <a:p>
            <a:pPr lvl="0"/>
            <a:r>
              <a:rPr lang="en-GB" dirty="0"/>
              <a:t>To explain the nature of the Royal Naval Division before and how it prepared for the Gallipoli Campaign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34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283"/>
            <a:ext cx="8229600" cy="900689"/>
          </a:xfrm>
        </p:spPr>
        <p:txBody>
          <a:bodyPr/>
          <a:lstStyle/>
          <a:p>
            <a:r>
              <a:rPr lang="en-GB" dirty="0" smtClean="0"/>
              <a:t>Starter: True or 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679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war on the Western Front had reached a stalemate by 1915.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idea of attacking Turkey came from Winston Churchill.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attack on the Dardanelles would help to force Austria out of the war.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would also help to get supplies to Britain’s ally, Russia.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Troops would be sent from Italy to support the attack.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of the troops came from the Royal Naval Division.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4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283"/>
            <a:ext cx="8229600" cy="900689"/>
          </a:xfrm>
        </p:spPr>
        <p:txBody>
          <a:bodyPr/>
          <a:lstStyle/>
          <a:p>
            <a:r>
              <a:rPr lang="en-GB" dirty="0" smtClean="0"/>
              <a:t>Starter: True or False?</a:t>
            </a:r>
            <a:r>
              <a:rPr lang="en-GB" b="0" i="0" dirty="0" smtClean="0">
                <a:latin typeface="Zapf Dingbats"/>
                <a:ea typeface="Zapf Dingbats"/>
                <a:cs typeface="Zapf Dingbats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679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war on the Western Front had reached a stalemate by 1915.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idea of attacking Turkey came from Winston Churchill.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attack on the Dardanelles would help to force Austria out of the war.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would also help to get supplies to Britain’s ally, Russia.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Troops would be sent from Italy to support the attack.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of the troops came from the Royal Naval Division.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34655" y="1730655"/>
            <a:ext cx="4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4891" y="2591050"/>
            <a:ext cx="4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09416" y="3417731"/>
            <a:ext cx="4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2140" y="4181916"/>
            <a:ext cx="4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30393" y="5053549"/>
            <a:ext cx="4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1386" y="5878891"/>
            <a:ext cx="4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501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19" y="191046"/>
            <a:ext cx="8671979" cy="1327735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Task: To create a leaflet to be used in the town museum explaining the connection between the Royal Naval Division, Blandford and Gallipoli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36705"/>
            <a:ext cx="4352918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To decide upon a series of key questions which will structure the leaflet </a:t>
            </a:r>
          </a:p>
          <a:p>
            <a:r>
              <a:rPr lang="en-GB" sz="2800" dirty="0" smtClean="0"/>
              <a:t>To begin researching the issues</a:t>
            </a:r>
          </a:p>
          <a:p>
            <a:r>
              <a:rPr lang="en-GB" sz="2800" dirty="0" smtClean="0"/>
              <a:t>To edit the key questions if necessary</a:t>
            </a:r>
          </a:p>
          <a:p>
            <a:r>
              <a:rPr lang="en-GB" sz="2800" dirty="0" smtClean="0"/>
              <a:t>To begin producing the leaflet using a range of sources</a:t>
            </a:r>
            <a:endParaRPr lang="en-GB" sz="2800" dirty="0"/>
          </a:p>
        </p:txBody>
      </p:sp>
      <p:pic>
        <p:nvPicPr>
          <p:cNvPr id="5" name="Picture 4" descr="Hood battal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0" y="2464404"/>
            <a:ext cx="4092308" cy="23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01 at 11.0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16" y="0"/>
            <a:ext cx="45081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48" y="291120"/>
            <a:ext cx="39672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/>
              <a:t>Now try to answer your key questions.</a:t>
            </a:r>
            <a:br>
              <a:rPr lang="en-GB" sz="2800" dirty="0"/>
            </a:br>
            <a:endParaRPr lang="en-GB" sz="2800" dirty="0" smtClean="0"/>
          </a:p>
          <a:p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Today you will just be looking at the RND from its creation in 1915 to its departure for Gallipoli in 1915.  </a:t>
            </a:r>
          </a:p>
          <a:p>
            <a:pPr marL="457200" indent="-457200">
              <a:buFont typeface="Arial"/>
              <a:buChar char="•"/>
            </a:pP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Use </a:t>
            </a:r>
            <a:r>
              <a:rPr lang="en-GB" sz="2800" dirty="0"/>
              <a:t>the sources given to you and any other information you can find</a:t>
            </a:r>
          </a:p>
        </p:txBody>
      </p:sp>
    </p:spTree>
    <p:extLst>
      <p:ext uri="{BB962C8B-B14F-4D97-AF65-F5344CB8AC3E}">
        <p14:creationId xmlns:p14="http://schemas.microsoft.com/office/powerpoint/2010/main" val="302038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0571" cy="6243412"/>
          </a:xfrm>
        </p:spPr>
        <p:txBody>
          <a:bodyPr>
            <a:normAutofit/>
          </a:bodyPr>
          <a:lstStyle/>
          <a:p>
            <a:r>
              <a:rPr lang="en-GB" dirty="0" smtClean="0"/>
              <a:t>Use the research sheet to record your evidence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 descr="Screen Shot 2015-01-01 at 11.2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29" y="0"/>
            <a:ext cx="5056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Leaflet: issues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06118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Size?</a:t>
            </a:r>
          </a:p>
          <a:p>
            <a:r>
              <a:rPr lang="en-GB" dirty="0" smtClean="0"/>
              <a:t>Shape?</a:t>
            </a:r>
          </a:p>
          <a:p>
            <a:r>
              <a:rPr lang="en-GB" dirty="0" smtClean="0"/>
              <a:t>Use of sub-headings?</a:t>
            </a:r>
          </a:p>
          <a:p>
            <a:r>
              <a:rPr lang="en-GB" dirty="0" smtClean="0"/>
              <a:t>Images?</a:t>
            </a:r>
          </a:p>
          <a:p>
            <a:r>
              <a:rPr lang="en-GB" dirty="0" smtClean="0"/>
              <a:t>Sources?</a:t>
            </a:r>
          </a:p>
          <a:p>
            <a:r>
              <a:rPr lang="en-GB" dirty="0" smtClean="0"/>
              <a:t>Websites for further information?</a:t>
            </a:r>
          </a:p>
          <a:p>
            <a:r>
              <a:rPr lang="en-GB" dirty="0" smtClean="0"/>
              <a:t>Other ideas?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72" y="1258454"/>
            <a:ext cx="3668934" cy="5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329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is the connection between Blandford, the Royal Naval Division and Gallipoli?</vt:lpstr>
      <vt:lpstr>PowerPoint Presentation</vt:lpstr>
      <vt:lpstr>Learning outcomes</vt:lpstr>
      <vt:lpstr>Starter: True or False?</vt:lpstr>
      <vt:lpstr>Starter: True or False? </vt:lpstr>
      <vt:lpstr>Task: To create a leaflet to be used in the town museum explaining the connection between the Royal Naval Division, Blandford and Gallipoli</vt:lpstr>
      <vt:lpstr>PowerPoint Presentation</vt:lpstr>
      <vt:lpstr>Use the research sheet to record your evidence </vt:lpstr>
      <vt:lpstr>Leaflet: issues to consider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connection between Blandford, the Royal Naval Division and Gallipoli?</dc:title>
  <dc:creator>P Harrison User</dc:creator>
  <cp:lastModifiedBy>ICS IOE</cp:lastModifiedBy>
  <cp:revision>10</cp:revision>
  <dcterms:created xsi:type="dcterms:W3CDTF">2015-01-01T10:14:36Z</dcterms:created>
  <dcterms:modified xsi:type="dcterms:W3CDTF">2015-01-10T18:50:30Z</dcterms:modified>
</cp:coreProperties>
</file>