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63" r:id="rId2"/>
    <p:sldId id="273" r:id="rId3"/>
    <p:sldId id="268" r:id="rId4"/>
    <p:sldId id="275" r:id="rId5"/>
    <p:sldId id="27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Sunday, December 21,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Sunday, December 21,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bathe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1752600"/>
          </a:xfrm>
        </p:spPr>
        <p:txBody>
          <a:bodyPr/>
          <a:lstStyle/>
          <a:p>
            <a:pPr algn="ctr"/>
            <a:r>
              <a:rPr lang="en-US" dirty="0" smtClean="0"/>
              <a:t>Alan Patrick Herbert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Bathe by Alan Herbert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Alan Herbert wrote this poem in the hot Gallipoli summer of 1915</a:t>
            </a:r>
          </a:p>
          <a:p>
            <a:endParaRPr lang="en-US" dirty="0" smtClean="0"/>
          </a:p>
          <a:p>
            <a:r>
              <a:rPr lang="en-US" dirty="0" smtClean="0"/>
              <a:t>Bathing in the blue seas around the Gallipoli peninsula was one of the few activities that gave the soldiers some time away from the battlefield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 note:</a:t>
            </a:r>
            <a:endParaRPr lang="en-US" dirty="0"/>
          </a:p>
          <a:p>
            <a:r>
              <a:rPr lang="en-US" dirty="0" smtClean="0"/>
              <a:t>Line 9: Soldiers of the Indian Brigade formed part of the Allied army at Gallipoli and brought goats with them</a:t>
            </a:r>
          </a:p>
          <a:p>
            <a:r>
              <a:rPr lang="en-US" dirty="0" smtClean="0"/>
              <a:t>Line 18: ‘the High’ is the High Street in Oxford </a:t>
            </a:r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566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2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Bathe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Come friend and swim. We may be better then,</a:t>
            </a:r>
            <a:endParaRPr lang="en-GB" dirty="0"/>
          </a:p>
          <a:p>
            <a:pPr algn="ctr"/>
            <a:r>
              <a:rPr lang="en-US" dirty="0"/>
              <a:t>But here the dust blows ever in the eyes</a:t>
            </a:r>
            <a:endParaRPr lang="en-GB" dirty="0"/>
          </a:p>
          <a:p>
            <a:pPr algn="ctr"/>
            <a:r>
              <a:rPr lang="en-US" dirty="0"/>
              <a:t>And wrangling round are </a:t>
            </a:r>
            <a:r>
              <a:rPr lang="en-US" dirty="0" smtClean="0"/>
              <a:t>weary </a:t>
            </a:r>
            <a:r>
              <a:rPr lang="en-US" dirty="0"/>
              <a:t>fevered men,</a:t>
            </a:r>
            <a:endParaRPr lang="en-GB" dirty="0"/>
          </a:p>
          <a:p>
            <a:pPr algn="ctr"/>
            <a:r>
              <a:rPr lang="en-US" dirty="0" smtClean="0"/>
              <a:t>For ever mad </a:t>
            </a:r>
            <a:r>
              <a:rPr lang="en-US" dirty="0"/>
              <a:t>with flies.</a:t>
            </a:r>
            <a:endParaRPr lang="en-GB" dirty="0"/>
          </a:p>
          <a:p>
            <a:pPr algn="ctr"/>
            <a:r>
              <a:rPr lang="en-US" dirty="0"/>
              <a:t>I cannot sleep, nor even long lie still,</a:t>
            </a:r>
            <a:endParaRPr lang="en-GB" dirty="0"/>
          </a:p>
          <a:p>
            <a:pPr algn="ctr"/>
            <a:r>
              <a:rPr lang="en-US" dirty="0"/>
              <a:t>And you have read your April paper twice;</a:t>
            </a:r>
            <a:endParaRPr lang="en-GB" dirty="0"/>
          </a:p>
          <a:p>
            <a:pPr algn="ctr"/>
            <a:r>
              <a:rPr lang="en-US" dirty="0"/>
              <a:t>To-morrow we must stagger up the hill</a:t>
            </a:r>
            <a:endParaRPr lang="en-GB" dirty="0"/>
          </a:p>
          <a:p>
            <a:pPr algn="ctr"/>
            <a:r>
              <a:rPr lang="en-US" dirty="0"/>
              <a:t>To man a trench and live among the lice.</a:t>
            </a:r>
            <a:endParaRPr lang="en-GB" dirty="0"/>
          </a:p>
          <a:p>
            <a:pPr algn="ctr"/>
            <a:r>
              <a:rPr lang="en-US" dirty="0"/>
              <a:t> </a:t>
            </a:r>
            <a:endParaRPr lang="en-GB" dirty="0"/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953" y="53982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Bathe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But yonder, where the Indians have their goats,</a:t>
            </a:r>
            <a:endParaRPr lang="en-GB" dirty="0" smtClean="0"/>
          </a:p>
          <a:p>
            <a:pPr algn="ctr"/>
            <a:r>
              <a:rPr lang="en-US" dirty="0" smtClean="0"/>
              <a:t>There is a rock stands sheer above the blue,</a:t>
            </a:r>
            <a:endParaRPr lang="en-GB" dirty="0" smtClean="0"/>
          </a:p>
          <a:p>
            <a:pPr algn="ctr"/>
            <a:r>
              <a:rPr lang="en-US" dirty="0" smtClean="0"/>
              <a:t>Where one may sit and count the bustling boats</a:t>
            </a:r>
            <a:endParaRPr lang="en-GB" dirty="0" smtClean="0"/>
          </a:p>
          <a:p>
            <a:pPr algn="ctr"/>
            <a:r>
              <a:rPr lang="en-US" dirty="0" smtClean="0"/>
              <a:t>And breathe the cool air through;</a:t>
            </a:r>
            <a:endParaRPr lang="en-GB" dirty="0" smtClean="0"/>
          </a:p>
          <a:p>
            <a:pPr algn="ctr"/>
            <a:r>
              <a:rPr lang="en-US" dirty="0" smtClean="0"/>
              <a:t>May find it still is good to be alive,</a:t>
            </a:r>
            <a:endParaRPr lang="en-GB" dirty="0" smtClean="0"/>
          </a:p>
          <a:p>
            <a:pPr algn="ctr"/>
            <a:r>
              <a:rPr lang="en-US" dirty="0" smtClean="0"/>
              <a:t>May look across and see the Trojan shore</a:t>
            </a:r>
            <a:endParaRPr lang="en-GB" dirty="0" smtClean="0"/>
          </a:p>
          <a:p>
            <a:pPr algn="ctr"/>
            <a:r>
              <a:rPr lang="en-US" dirty="0" smtClean="0"/>
              <a:t>Twinkling and warm, may strip, and stretch, and dive.</a:t>
            </a:r>
            <a:endParaRPr lang="en-GB" dirty="0" smtClean="0"/>
          </a:p>
          <a:p>
            <a:pPr algn="ctr"/>
            <a:r>
              <a:rPr lang="en-US" dirty="0" smtClean="0"/>
              <a:t>And </a:t>
            </a:r>
            <a:r>
              <a:rPr lang="en-US" dirty="0"/>
              <a:t>for a space forget about the war.</a:t>
            </a:r>
            <a:endParaRPr lang="en-GB" dirty="0"/>
          </a:p>
          <a:p>
            <a:pPr algn="ctr"/>
            <a:r>
              <a:rPr lang="en-US" dirty="0"/>
              <a:t> </a:t>
            </a:r>
            <a:endParaRPr lang="en-GB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5365" y="52787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4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Bathe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Then will we sit and talk of happy things,</a:t>
            </a:r>
            <a:endParaRPr lang="en-GB" dirty="0"/>
          </a:p>
          <a:p>
            <a:pPr algn="ctr"/>
            <a:r>
              <a:rPr lang="en-US" dirty="0"/>
              <a:t>Home and 'the high' and some far fighting friend,</a:t>
            </a:r>
            <a:endParaRPr lang="en-GB" dirty="0"/>
          </a:p>
          <a:p>
            <a:pPr algn="ctr"/>
            <a:r>
              <a:rPr lang="en-US" dirty="0"/>
              <a:t>And gather strength for what the morrow brings,</a:t>
            </a:r>
            <a:endParaRPr lang="en-GB" dirty="0"/>
          </a:p>
          <a:p>
            <a:pPr algn="ctr"/>
            <a:r>
              <a:rPr lang="en-US" dirty="0"/>
              <a:t>For that may be the end.</a:t>
            </a:r>
            <a:endParaRPr lang="en-GB" dirty="0"/>
          </a:p>
          <a:p>
            <a:pPr algn="ctr"/>
            <a:r>
              <a:rPr lang="en-US" dirty="0"/>
              <a:t>It may be we shall never swim again,</a:t>
            </a:r>
            <a:endParaRPr lang="en-GB" dirty="0"/>
          </a:p>
          <a:p>
            <a:pPr algn="ctr"/>
            <a:r>
              <a:rPr lang="en-US" dirty="0"/>
              <a:t>Never be clean and comely to the sight,</a:t>
            </a:r>
            <a:endParaRPr lang="en-GB" dirty="0"/>
          </a:p>
          <a:p>
            <a:pPr algn="ctr"/>
            <a:r>
              <a:rPr lang="en-US" dirty="0"/>
              <a:t>May rot </a:t>
            </a:r>
            <a:r>
              <a:rPr lang="en-US" dirty="0" err="1"/>
              <a:t>untombed</a:t>
            </a:r>
            <a:r>
              <a:rPr lang="en-US" dirty="0"/>
              <a:t> and stink with all the slain.</a:t>
            </a:r>
            <a:endParaRPr lang="en-GB" dirty="0"/>
          </a:p>
          <a:p>
            <a:pPr algn="ctr"/>
            <a:r>
              <a:rPr lang="en-US" dirty="0"/>
              <a:t>Come, then, and swim. Come and be clean to-night.</a:t>
            </a:r>
            <a:endParaRPr lang="en-GB" dirty="0"/>
          </a:p>
          <a:p>
            <a:pPr algn="ctr"/>
            <a:endParaRPr lang="en-US" dirty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4777" y="53982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7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236</TotalTime>
  <Words>314</Words>
  <Application>Microsoft Office PowerPoint</Application>
  <PresentationFormat>On-screen Show (4:3)</PresentationFormat>
  <Paragraphs>39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Arial</vt:lpstr>
      <vt:lpstr>Clarity</vt:lpstr>
      <vt:lpstr>The bathe</vt:lpstr>
      <vt:lpstr>The Bathe by Alan Herbert</vt:lpstr>
      <vt:lpstr>The Bathe</vt:lpstr>
      <vt:lpstr>The Bathe</vt:lpstr>
      <vt:lpstr>The Bathe</vt:lpstr>
    </vt:vector>
  </TitlesOfParts>
  <Company>IOE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 FOR NOAH</dc:title>
  <dc:creator>Nick Peacey</dc:creator>
  <cp:lastModifiedBy>Cate</cp:lastModifiedBy>
  <cp:revision>30</cp:revision>
  <dcterms:created xsi:type="dcterms:W3CDTF">2014-11-11T11:13:43Z</dcterms:created>
  <dcterms:modified xsi:type="dcterms:W3CDTF">2014-12-21T14:19:24Z</dcterms:modified>
</cp:coreProperties>
</file>